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image/gif" Extension="gif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</p:sldIdLst>
  <p:sldSz cy="6858000" cx="12192000"/>
  <p:notesSz cx="6858000" cy="9144000"/>
  <p:embeddedFontLst>
    <p:embeddedFont>
      <p:font typeface="Libre Franklin Medium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3" roundtripDataSignature="AMtx7mgMi0qupymRMWDE+zujbfc1BUzN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font" Target="fonts/LibreFranklinMedium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LibreFranklinMedium-italic.fntdata"/><Relationship Id="rId50" Type="http://schemas.openxmlformats.org/officeDocument/2006/relationships/font" Target="fonts/LibreFranklinMedium-bold.fntdata"/><Relationship Id="rId53" Type="http://customschemas.google.com/relationships/presentationmetadata" Target="metadata"/><Relationship Id="rId52" Type="http://schemas.openxmlformats.org/officeDocument/2006/relationships/font" Target="fonts/LibreFranklinMedium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alkiri ja sisu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ühi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itelslaid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aotise päis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 sisu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õrdlus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5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5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inult pealkiri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aldisega sisu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5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ldiallkirjaga pil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itel ja vertikaalteks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altiitel ja teks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gif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9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title"/>
          </p:nvPr>
        </p:nvSpPr>
        <p:spPr>
          <a:xfrm>
            <a:off x="838200" y="1105275"/>
            <a:ext cx="10515600" cy="43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-EE">
                <a:latin typeface="Times New Roman"/>
                <a:ea typeface="Times New Roman"/>
                <a:cs typeface="Times New Roman"/>
                <a:sym typeface="Times New Roman"/>
              </a:rPr>
              <a:t>Professor Igor Gräzin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t-EE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Ühendvalga võimalik projekt, õiguslik aspekt</a:t>
            </a:r>
            <a:r>
              <a:rPr i="1" lang="et-EE" sz="4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1" sz="4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t/>
            </a:r>
            <a:endParaRPr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25947" y="51841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bre Franklin Medium"/>
              <a:buNone/>
            </a:pPr>
            <a:r>
              <a:t/>
            </a:r>
            <a:endParaRPr sz="240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bre Franklin Medium"/>
              <a:buNone/>
            </a:pPr>
            <a:r>
              <a:t/>
            </a:r>
            <a:endParaRPr sz="240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0682" y="1955202"/>
            <a:ext cx="4410635" cy="2947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0526" y="0"/>
            <a:ext cx="473094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10" name="Google Shape;11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4864" y="365125"/>
            <a:ext cx="8422272" cy="607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"/>
          <p:cNvSpPr txBox="1"/>
          <p:nvPr>
            <p:ph type="title"/>
          </p:nvPr>
        </p:nvSpPr>
        <p:spPr>
          <a:xfrm>
            <a:off x="795068" y="2789147"/>
            <a:ext cx="10515600" cy="2585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t-EE"/>
              <a:t>Kui Rail Balticut ei tule, ei tule ka Rail Balticu raha!</a:t>
            </a:r>
            <a:br>
              <a:rPr lang="et-EE"/>
            </a:br>
            <a:br>
              <a:rPr lang="et-EE"/>
            </a:br>
            <a:br>
              <a:rPr lang="et-EE"/>
            </a:br>
            <a:br>
              <a:rPr lang="et-EE"/>
            </a:br>
            <a:r>
              <a:rPr lang="et-EE" sz="2700"/>
              <a:t>(EL-transpordidirektor)</a:t>
            </a:r>
            <a:br>
              <a:rPr lang="et-EE"/>
            </a:b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/>
          <p:nvPr>
            <p:ph type="title"/>
          </p:nvPr>
        </p:nvSpPr>
        <p:spPr>
          <a:xfrm>
            <a:off x="838200" y="258211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lgerian"/>
              <a:buNone/>
            </a:pPr>
            <a:r>
              <a:rPr lang="et-EE">
                <a:latin typeface="Algerian"/>
                <a:ea typeface="Algerian"/>
                <a:cs typeface="Algerian"/>
                <a:sym typeface="Algerian"/>
              </a:rPr>
              <a:t>„Sina sööks vist sitta ka, kui seda tasuta saaks!“</a:t>
            </a:r>
            <a:br>
              <a:rPr lang="et-EE">
                <a:latin typeface="Algerian"/>
                <a:ea typeface="Algerian"/>
                <a:cs typeface="Algerian"/>
                <a:sym typeface="Algerian"/>
              </a:rPr>
            </a:br>
            <a:endParaRPr>
              <a:latin typeface="Algerian"/>
              <a:ea typeface="Algerian"/>
              <a:cs typeface="Algerian"/>
              <a:sym typeface="Algerian"/>
            </a:endParaRPr>
          </a:p>
        </p:txBody>
      </p:sp>
      <p:sp>
        <p:nvSpPr>
          <p:cNvPr id="122" name="Google Shape;122;p8"/>
          <p:cNvSpPr txBox="1"/>
          <p:nvPr/>
        </p:nvSpPr>
        <p:spPr>
          <a:xfrm>
            <a:off x="7824157" y="4710023"/>
            <a:ext cx="27086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t-EE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Rehepapp Sander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8" name="Google Shape;128;p9"/>
          <p:cNvSpPr txBox="1"/>
          <p:nvPr>
            <p:ph idx="1" type="body"/>
          </p:nvPr>
        </p:nvSpPr>
        <p:spPr>
          <a:xfrm>
            <a:off x="2295525" y="5829300"/>
            <a:ext cx="105156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t-EE"/>
              <a:t>Partisanid valmistuvad õhkima Rail Balticut ☺</a:t>
            </a:r>
            <a:endParaRPr/>
          </a:p>
        </p:txBody>
      </p:sp>
      <p:pic>
        <p:nvPicPr>
          <p:cNvPr descr="http://aktinoya.ru/index.php?option=com_joomgallery&amp;view=image&amp;format=raw&amp;id=6272&amp;type=img" id="129" name="Google Shape;12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8825" y="497102"/>
            <a:ext cx="7305675" cy="4722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5" name="Google Shape;135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136" name="Google Shape;136;p10"/>
          <p:cNvGraphicFramePr/>
          <p:nvPr/>
        </p:nvGraphicFramePr>
        <p:xfrm>
          <a:off x="2892724" y="1825625"/>
          <a:ext cx="5785450" cy="3429384"/>
        </p:xfrm>
        <a:graphic>
          <a:graphicData uri="http://schemas.openxmlformats.org/presentationml/2006/ole">
            <mc:AlternateContent>
              <mc:Choice Requires="v">
                <p:oleObj r:id="rId4" imgH="3429384" imgW="5785450" progId="Photoshop.Image.12" spid="_x0000_s1">
                  <p:embed/>
                </p:oleObj>
              </mc:Choice>
              <mc:Fallback>
                <p:oleObj r:id="rId5" imgH="3429384" imgW="5785450" progId="Photoshop.Image.12">
                  <p:embed/>
                  <p:pic>
                    <p:nvPicPr>
                      <p:cNvPr id="136" name="Google Shape;136;p10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2892724" y="1825625"/>
                        <a:ext cx="5785450" cy="3429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2" name="Google Shape;142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Based Croatia on Twitter: &quot;Did you know that the inspiration for the  European flag was a &quot;crown of twelve stars&quot;, an iconographic symbol  associated with the Blessed Virgin Mary? If Europe wants" id="143" name="Google Shape;14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2218" y="738612"/>
            <a:ext cx="6889618" cy="5629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9" name="Google Shape;149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http://katehon.com/sites/default/files/putin_1.jpg" id="150" name="Google Shape;15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1164" y="490538"/>
            <a:ext cx="8236102" cy="568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"/>
          <p:cNvSpPr txBox="1"/>
          <p:nvPr>
            <p:ph type="title"/>
          </p:nvPr>
        </p:nvSpPr>
        <p:spPr>
          <a:xfrm>
            <a:off x="-2442422" y="1111999"/>
            <a:ext cx="14435414" cy="18196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6" name="Google Shape;156;p13"/>
          <p:cNvSpPr txBox="1"/>
          <p:nvPr>
            <p:ph idx="1" type="body"/>
          </p:nvPr>
        </p:nvSpPr>
        <p:spPr>
          <a:xfrm>
            <a:off x="234756" y="2276758"/>
            <a:ext cx="6480699" cy="1467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t-EE"/>
              <a:t>Rail Balticu edasitulek Venemaa juurde ☺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t-EE"/>
              <a:t>(meenuta ka Rehepappi)</a:t>
            </a:r>
            <a:endParaRPr/>
          </a:p>
        </p:txBody>
      </p:sp>
      <p:pic>
        <p:nvPicPr>
          <p:cNvPr descr="http://static1.album.ee/files/760/12/orig_19003021_UMkU.jpg" id="157" name="Google Shape;15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5051" y="633597"/>
            <a:ext cx="4373773" cy="5389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63" name="Google Shape;163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5696" y="365125"/>
            <a:ext cx="8480607" cy="6121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9" name="Google Shape;169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Eesti raudteede kaart] | Digar Viewer" id="170" name="Google Shape;1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1041" y="0"/>
            <a:ext cx="9642197" cy="68447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6" name="Google Shape;176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No description available." id="177" name="Google Shape;17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9597" y="242358"/>
            <a:ext cx="7912806" cy="5934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3" name="Google Shape;18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No description available." id="184" name="Google Shape;18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6324" y="192220"/>
            <a:ext cx="8639352" cy="6479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0" name="Google Shape;190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Jaak Juskega kadunud Eestit avastamas: lugu Kadriorgu läbinud raudteest -  Forte" id="191" name="Google Shape;19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2334" y="546630"/>
            <a:ext cx="9865753" cy="5837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7" name="Google Shape;19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98" name="Google Shape;19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4383" y="251460"/>
            <a:ext cx="8308417" cy="6233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4" name="Google Shape;204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05" name="Google Shape;2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3441" y="297180"/>
            <a:ext cx="8369359" cy="6278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11" name="Google Shape;211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3062" y="1167379"/>
            <a:ext cx="10225875" cy="4308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17" name="Google Shape;217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6503" y="416641"/>
            <a:ext cx="7878994" cy="6058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23" name="Google Shape;223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7370" y="365125"/>
            <a:ext cx="6277260" cy="620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29" name="Google Shape;229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9910" y="365125"/>
            <a:ext cx="6252180" cy="6182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35" name="Google Shape;235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7277" y="477266"/>
            <a:ext cx="8917445" cy="5944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41" name="Google Shape;241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7391" y="546279"/>
            <a:ext cx="9117332" cy="5973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47" name="Google Shape;247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9896" y="365125"/>
            <a:ext cx="6472208" cy="625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53" name="Google Shape;253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No description available." id="254" name="Google Shape;25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507" y="256661"/>
            <a:ext cx="5493078" cy="41221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description available." id="255" name="Google Shape;25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38851" y="2086377"/>
            <a:ext cx="6168642" cy="4629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61" name="Google Shape;261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7713" y="526656"/>
            <a:ext cx="9875046" cy="5804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67" name="Google Shape;267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877" y="466347"/>
            <a:ext cx="10080246" cy="5925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"/>
          <p:cNvSpPr txBox="1"/>
          <p:nvPr>
            <p:ph type="title"/>
          </p:nvPr>
        </p:nvSpPr>
        <p:spPr>
          <a:xfrm>
            <a:off x="1070020" y="-38184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No description available." id="273" name="Google Shape;273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3425" y="798998"/>
            <a:ext cx="7338158" cy="5506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79" name="Google Shape;279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Krauklis teeb Valga ka Lätis kuulsaks" id="280" name="Google Shape;2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698" y="1534567"/>
            <a:ext cx="8842659" cy="4642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6" name="Google Shape;286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Jānis Baiks has been elected the Chairman of Valmiera County Council –  Baltics News" id="287" name="Google Shape;28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5281" y="844025"/>
            <a:ext cx="8525368" cy="5196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93" name="Google Shape;293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9240" y="477267"/>
            <a:ext cx="6313520" cy="6089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99" name="Google Shape;299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descr="Geograafia osakond - Miks on poolte Eesti kirikute tornis risti asemel kukk?  🤓🐔✝️👇👇  https://leht.postimees.ee/7270117/viguriga-kaardid-miks-on-poolte-eesti-kirikute-tornis- risti-asemel-kukk? | Facebook" id="300" name="Google Shape;300;p35"/>
          <p:cNvSpPr/>
          <p:nvPr/>
        </p:nvSpPr>
        <p:spPr>
          <a:xfrm>
            <a:off x="1095779" y="849639"/>
            <a:ext cx="259260" cy="2592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iguriga kaardid: miks on poolte Eesti kirikute tornis risti asemel kukk?" id="301" name="Google Shape;30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5778" y="807229"/>
            <a:ext cx="9722234" cy="5104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07" name="Google Shape;307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08" name="Google Shape;30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45093" y="365125"/>
            <a:ext cx="5701813" cy="6176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14" name="Google Shape;314;p3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15" name="Google Shape;31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38612" y="2034889"/>
            <a:ext cx="3914775" cy="2788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21" name="Google Shape;321;p3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</a:pPr>
            <a:r>
              <a:rPr lang="et-EE" sz="7200"/>
              <a:t>Provintsi- ja Põhja-Liivimaa ministeerium</a:t>
            </a:r>
            <a:endParaRPr sz="72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27" name="Google Shape;327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28" name="Google Shape;32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130" y="475861"/>
            <a:ext cx="6561740" cy="5906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34" name="Google Shape;334;p4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35" name="Google Shape;33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9962" y="414434"/>
            <a:ext cx="7932075" cy="6029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41" name="Google Shape;341;p4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0094" y="634424"/>
            <a:ext cx="9451812" cy="5589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47" name="Google Shape;347;p4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No description available." id="348" name="Google Shape;34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0096" y="387708"/>
            <a:ext cx="8067062" cy="6050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54" name="Google Shape;354;p4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No description available." id="355" name="Google Shape;35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87431" y="551392"/>
            <a:ext cx="7817138" cy="5862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61" name="Google Shape;361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8086" y="650976"/>
            <a:ext cx="9395828" cy="5556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'i kujundu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2016-11-02T12:02:52Z</dcterms:created>
  <dc:creator>Hobejuhe10</dc:creator>
</cp:coreProperties>
</file>